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2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7811-BA36-482F-9A89-321CE764C02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FA0D-CB48-45F6-B439-6BAC5BADF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mix_1m52s%20(audio-joiner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11004_072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2714620"/>
            <a:ext cx="6643734" cy="3464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357166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ДНЗ (ясла-садок</a:t>
            </a: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              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№14 </a:t>
            </a:r>
            <a:r>
              <a:rPr lang="uk-UA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“Берізка”</a:t>
            </a:r>
            <a:endParaRPr lang="uk-U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Кам’янської</a:t>
            </a: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міської ради</a:t>
            </a:r>
            <a:endParaRPr lang="ru-RU" dirty="0"/>
          </a:p>
        </p:txBody>
      </p:sp>
      <p:pic>
        <p:nvPicPr>
          <p:cNvPr id="10" name="mix_1m52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6994970_1-p-fon-dlya-prezentatsii-fizkultur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33851" cy="6858000"/>
          </a:xfrm>
          <a:prstGeom prst="rect">
            <a:avLst/>
          </a:prstGeom>
        </p:spPr>
      </p:pic>
      <p:pic>
        <p:nvPicPr>
          <p:cNvPr id="4098" name="Picture 2" descr="Фиксики на белом фоне - фото и картинки abrakadabra.fun"/>
          <p:cNvPicPr>
            <a:picLocks noChangeAspect="1" noChangeArrowheads="1"/>
          </p:cNvPicPr>
          <p:nvPr/>
        </p:nvPicPr>
        <p:blipFill>
          <a:blip r:embed="rId4"/>
          <a:srcRect l="16328" r="14285"/>
          <a:stretch>
            <a:fillRect/>
          </a:stretch>
        </p:blipFill>
        <p:spPr bwMode="auto">
          <a:xfrm>
            <a:off x="-2428860" y="0"/>
            <a:ext cx="2428860" cy="35004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2976" y="-92333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  Швець Інна Миколаївна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_viber_2023-03-20_15-46-13-3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-3004759"/>
            <a:ext cx="2609848" cy="3004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150017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14.08.1979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1857364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Інструктор фізичної культури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21455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Освіта: Вища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264318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 2001 році закінчила Харківський державний інститут фізичної культури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78619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Спеціальність «Фізичне виховання та спорт»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457200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Загальний стаж роботи : 16 р. 06 м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28860" y="4929198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Стаж роботи на посаді інструктора фізичної культури : 02 р. 06 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37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26728 L -0.01094 0.602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14636 L -0.00347 0.186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6994977_11-p-fon-dlya-prezentatsii-fizkultura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0211_0909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3390899" cy="2544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20220211_0909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85728"/>
            <a:ext cx="352272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220211_0935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942"/>
            <a:ext cx="3357554" cy="25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220211_0922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2500306"/>
            <a:ext cx="3248400" cy="2437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20211004_0929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500438"/>
            <a:ext cx="2928926" cy="2196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78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4714875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epositphotos_82444704-stock-illustration-girl-doing-exercising-al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1670" cy="279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1562" y="2143116"/>
            <a:ext cx="4380702" cy="2469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Новая папка\IMG_20190118_104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322" y="343000"/>
            <a:ext cx="4597214" cy="25859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Новая папка\IMG_20190118_104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7992"/>
            <a:ext cx="4618414" cy="2810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6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8474345_14-p-fon-fiksiki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220211_0944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3873">
            <a:off x="6514170" y="902931"/>
            <a:ext cx="2141349" cy="1606012"/>
          </a:xfrm>
          <a:prstGeom prst="rect">
            <a:avLst/>
          </a:prstGeom>
        </p:spPr>
      </p:pic>
      <p:pic>
        <p:nvPicPr>
          <p:cNvPr id="7" name="Рисунок 6" descr="IMG_20220211_094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09741">
            <a:off x="991640" y="830297"/>
            <a:ext cx="2786082" cy="2090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20220211_0945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69774">
            <a:off x="3941299" y="793173"/>
            <a:ext cx="2286016" cy="1715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220211_0945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48848">
            <a:off x="2143108" y="4000504"/>
            <a:ext cx="2714644" cy="2036880"/>
          </a:xfrm>
          <a:prstGeom prst="rect">
            <a:avLst/>
          </a:prstGeom>
        </p:spPr>
      </p:pic>
    </p:spTree>
  </p:cSld>
  <p:clrMapOvr>
    <a:masterClrMapping/>
  </p:clrMapOvr>
  <p:transition advTm="1053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6995012_17-p-fon-dlya-prezentatsii-fizkultura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59b320528c2987832f394c8947b6aa2.jpg"/>
          <p:cNvPicPr>
            <a:picLocks noChangeAspect="1"/>
          </p:cNvPicPr>
          <p:nvPr/>
        </p:nvPicPr>
        <p:blipFill>
          <a:blip r:embed="rId3"/>
          <a:srcRect l="9542" r="33213"/>
          <a:stretch>
            <a:fillRect/>
          </a:stretch>
        </p:blipFill>
        <p:spPr>
          <a:xfrm flipH="1">
            <a:off x="9144000" y="3357562"/>
            <a:ext cx="1714512" cy="3500438"/>
          </a:xfrm>
          <a:prstGeom prst="rect">
            <a:avLst/>
          </a:prstGeom>
        </p:spPr>
      </p:pic>
      <p:pic>
        <p:nvPicPr>
          <p:cNvPr id="4" name="Рисунок 3" descr="cute-girl-doing-running-exercise-cartoon-character-isolated-free-ve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44000" y="571480"/>
            <a:ext cx="1597865" cy="2857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785794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Педагогічне кредо: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Учитись важко, а навчить ще важче, але не мусиш зупинитись ти, бо дітям віддаєш усе найкраще, тоді і сам сягнеш нової висоти!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58 0.34243 C -0.1224 0.33549 -0.12257 0.32786 -0.12518 0.32069 C -0.1257 0.31884 -0.12709 0.31746 -0.12778 0.31561 C -0.13195 0.3052 -0.12882 0.31006 -0.1316 0.3022 C -0.13802 0.28301 -0.14323 0.26358 -0.14723 0.24301 C -0.14775 0.23607 -0.14775 0.22936 -0.14844 0.22266 C -0.14896 0.21988 -0.1507 0.21734 -0.15105 0.21433 C -0.15261 0.19584 -0.14983 0.16601 -0.15504 0.14659 C -0.15782 0.12092 -0.15903 0.09225 -0.16528 0.06751 C -0.16632 0.05341 -0.16736 0.04763 -0.17049 0.03538 C -0.17292 -0.00093 -0.1658 -0.04046 -0.17431 -0.07445 C -0.17466 -0.07931 -0.17622 -0.10312 -0.17691 -0.10983 C -0.17952 -0.12832 -0.18611 -0.1452 -0.19254 -0.16185 C -0.19532 -0.16902 -0.19844 -0.17988 -0.20035 -0.18728 C -0.20261 -0.19607 -0.20886 -0.20393 -0.2132 -0.2111 C -0.22153 -0.22405 -0.23195 -0.23699 -0.24445 -0.24301 C -0.25295 -0.25341 -0.26632 -0.24763 -0.27674 -0.24301 C -0.27917 -0.2333 -0.2882 -0.22983 -0.29236 -0.22104 C -0.29636 -0.21318 -0.29861 -0.20393 -0.30278 -0.19584 C -0.30313 -0.1926 -0.30313 -0.18867 -0.304 -0.18567 C -0.30452 -0.18428 -0.30591 -0.18358 -0.3066 -0.18197 C -0.30834 -0.17734 -0.30955 -0.16902 -0.31042 -0.1637 C -0.31129 -0.14844 -0.31042 -0.13295 -0.31441 -0.11838 C -0.3158 -0.08832 -0.31962 -0.0548 -0.32986 -0.02705 C -0.33125 -0.0148 -0.33403 0.01017 -0.34028 0.0185 C -0.34202 0.02798 -0.3448 0.03676 -0.34809 0.04555 C -0.34966 0.0548 -0.35139 0.06243 -0.35452 0.07075 C -0.35591 0.07884 -0.35695 0.08393 -0.35973 0.0911 C -0.36268 0.11029 -0.35851 0.09225 -0.36355 0.10289 C -0.36545 0.10659 -0.36476 0.11075 -0.36615 0.11491 C -0.36841 0.12092 -0.37414 0.13341 -0.37795 0.13827 C -0.38091 0.14983 -0.37657 0.13642 -0.38438 0.14867 C -0.39219 0.16069 -0.37778 0.14659 -0.38959 0.15699 C -0.39184 0.16855 -0.39393 0.16439 -0.39983 0.17225 C -0.40105 0.17364 -0.40174 0.17572 -0.40243 0.17711 C -0.40886 0.18659 -0.41598 0.19445 -0.42327 0.20254 C -0.42466 0.20393 -0.42587 0.20647 -0.42709 0.20763 C -0.43039 0.2104 -0.43455 0.21133 -0.4375 0.21433 C -0.43924 0.21595 -0.44063 0.21803 -0.44289 0.21942 C -0.44948 0.22381 -0.45886 0.22497 -0.46615 0.22613 C -0.48455 0.22543 -0.50313 0.22543 -0.5217 0.22451 C -0.52795 0.22405 -0.54028 0.21179 -0.54358 0.20925 C -0.54636 0.20717 -0.54757 0.20301 -0.55018 0.20069 C -0.56407 0.18913 -0.56997 0.16647 -0.57986 0.15029 C -0.58039 0.14751 -0.58073 0.14428 -0.58143 0.14173 C -0.58195 0.13942 -0.58334 0.13734 -0.58386 0.13503 C -0.58698 0.12116 -0.58264 0.12855 -0.58785 0.12139 C -0.59028 0.10821 -0.59219 0.09295 -0.59688 0.08092 C -0.59861 0.06844 -0.59983 0.05618 -0.60209 0.0437 C -0.60434 0.00208 -0.60191 0.03353 -0.60469 0.01179 C -0.60521 0.00763 -0.60521 0.0037 -0.60591 -0.00046 C -0.60643 -0.00347 -0.60868 -0.01017 -0.60868 -0.00994 C -0.60938 -0.02728 -0.6073 -0.05017 -0.61511 -0.0659 C -0.61684 -0.07491 -0.61962 -0.08162 -0.62275 -0.08971 C -0.62414 -0.09341 -0.62327 -0.09827 -0.62518 -0.1015 C -0.62657 -0.10358 -0.62882 -0.10382 -0.63073 -0.10474 C -0.63212 -0.10775 -0.63438 -0.11029 -0.63577 -0.1133 C -0.63976 -0.12185 -0.63941 -0.12624 -0.64618 -0.13179 C -0.64879 -0.14173 -0.65747 -0.14844 -0.66424 -0.15376 C -0.67396 -0.16162 -0.68525 -0.16809 -0.69653 -0.17041 C -0.70434 -0.17434 -0.71181 -0.17549 -0.71997 -0.17734 C -0.72726 -0.17665 -0.73455 -0.17642 -0.74184 -0.17549 C -0.75139 -0.17434 -0.7592 -0.16578 -0.76806 -0.16185 C -0.77257 -0.15584 -0.77691 -0.15653 -0.78351 -0.15515 C -0.79375 -0.14636 -0.78004 -0.15746 -0.79254 -0.15029 C -0.7941 -0.14936 -0.79497 -0.14798 -0.79636 -0.14659 C -0.79757 -0.14636 -0.79914 -0.14567 -0.80035 -0.14497 C -0.81059 -0.13665 -0.82153 -0.12786 -0.83021 -0.11676 C -0.83368 -0.11191 -0.83368 -0.11515 -0.83664 -0.10983 C -0.84236 -0.09896 -0.84861 -0.0874 -0.85608 -0.07792 C -0.85764 -0.07191 -0.85938 -0.06844 -0.8625 -0.06405 C -0.86476 -0.05642 -0.86875 -0.04994 -0.8717 -0.04231 C -0.87344 -0.02567 -0.87709 -0.01202 -0.88455 0.00139 C -0.88907 0.02035 -0.88664 0.0074 -0.88334 0.0504 C -0.88247 0.06035 -0.87761 0.07052 -0.87431 0.07931 C -0.87153 0.08624 -0.87153 0.09433 -0.86893 0.10127 C -0.86476 0.11283 -0.8592 0.12416 -0.85209 0.13318 C -0.84879 0.1422 -0.84445 0.15329 -0.83924 0.16023 C -0.83768 0.16855 -0.8349 0.17711 -0.83143 0.18405 C -0.82952 0.19399 -0.8283 0.20578 -0.82361 0.21433 C -0.82153 0.22196 -0.82049 0.22798 -0.81719 0.23468 C -0.81337 0.25734 -0.8191 0.22844 -0.81198 0.25156 C -0.81111 0.2541 -0.81164 0.25734 -0.81077 0.25988 C -0.8092 0.26451 -0.8073 0.2689 -0.80539 0.27329 C -0.804 0.27676 -0.80191 0.28 -0.80035 0.28347 C -0.79861 0.28694 -0.79393 0.29202 -0.79393 0.29225 C -0.79167 0.30058 -0.78733 0.30613 -0.78108 0.3089 C -0.7724 0.31931 -0.7849 0.30474 -0.77448 0.31399 C -0.76789 0.32 -0.77292 0.31746 -0.76806 0.3237 C -0.76563 0.32694 -0.76146 0.32925 -0.75886 0.33087 C -0.75105 0.34081 -0.75486 0.33711 -0.74861 0.34243 C -0.74757 0.34728 -0.74618 0.35098 -0.74323 0.35445 " pathEditMode="relative" rAng="0" ptsTypes="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-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-0.3698 C -0.03854 -0.37304 -0.03628 -0.37604 -0.03837 -0.38553 C -0.04062 -0.39593 -0.04184 -0.39986 -0.04687 -0.40726 C -0.05139 -0.40634 -0.05694 -0.40356 -0.06146 -0.40726 C -0.0625 -0.40842 -0.06198 -0.41143 -0.06285 -0.41328 C -0.06528 -0.41883 -0.07569 -0.43294 -0.07865 -0.43687 C -0.08108 -0.44034 -0.08264 -0.44473 -0.08437 -0.44866 C -0.08542 -0.45051 -0.08715 -0.45444 -0.08715 -0.45421 C -0.08785 -0.45652 -0.08802 -0.45861 -0.08872 -0.46046 C -0.09045 -0.46462 -0.09462 -0.47225 -0.09462 -0.47202 C -0.09722 -0.48358 -0.09392 -0.47341 -0.10156 -0.4859 C -0.10903 -0.49815 -0.11927 -0.52359 -0.13021 -0.52914 C -0.13542 -0.53585 -0.13802 -0.53839 -0.14479 -0.54071 C -0.15434 -0.55412 -0.14948 -0.55088 -0.15764 -0.55458 C -0.16806 -0.56961 -0.18385 -0.57285 -0.19809 -0.57632 C -0.2158 -0.57563 -0.23333 -0.5754 -0.25104 -0.57447 C -0.25712 -0.57401 -0.26719 -0.56245 -0.26719 -0.56221 C -0.27014 -0.5562 -0.27413 -0.55111 -0.27726 -0.54487 C -0.2783 -0.54024 -0.28021 -0.53585 -0.28142 -0.53099 C -0.28559 -0.50763 -0.27934 -0.52197 -0.28559 -0.50925 C -0.28767 -0.49815 -0.2901 -0.48728 -0.29288 -0.47618 C -0.29392 -0.47225 -0.29566 -0.46439 -0.29566 -0.46416 C -0.29878 -0.43941 -0.30122 -0.41443 -0.30434 -0.38946 C -0.30538 -0.37836 -0.30885 -0.36171 -0.31597 -0.3543 C -0.32049 -0.34922 -0.32743 -0.35107 -0.33281 -0.35037 C -0.34306 -0.35107 -0.35312 -0.3506 -0.36372 -0.35222 C -0.36858 -0.35315 -0.36927 -0.36448 -0.37309 -0.3698 C -0.37674 -0.37489 -0.38125 -0.37859 -0.3849 -0.38368 C -0.39132 -0.39339 -0.39531 -0.40403 -0.40226 -0.41328 C -0.40556 -0.42877 -0.40052 -0.40958 -0.40642 -0.42507 C -0.41007 -0.43479 -0.41059 -0.44288 -0.41649 -0.45051 C -0.4184 -0.46508 -0.41649 -0.45791 -0.42344 -0.47225 C -0.42431 -0.4741 -0.42639 -0.47826 -0.42639 -0.47803 C -0.42917 -0.49283 -0.43872 -0.50347 -0.44653 -0.51319 C -0.45642 -0.52544 -0.46562 -0.53654 -0.47674 -0.54672 C -0.48333 -0.55273 -0.49149 -0.55343 -0.49844 -0.55874 C -0.5099 -0.56753 -0.49809 -0.56245 -0.5099 -0.56638 C -0.52413 -0.57632 -0.52951 -0.5747 -0.54427 -0.5821 C -0.54948 -0.58465 -0.55868 -0.58812 -0.56285 -0.59205 C -0.56424 -0.5932 -0.56562 -0.59552 -0.56736 -0.59598 C -0.57378 -0.5976 -0.58073 -0.59714 -0.58767 -0.59806 C -0.5908 -0.59852 -0.5941 -0.59922 -0.59774 -0.59991 C -0.60104 -0.60107 -0.60417 -0.60315 -0.60747 -0.60384 C -0.61476 -0.60523 -0.62187 -0.60523 -0.62899 -0.60569 C -0.64288 -0.6087 -0.65694 -0.60847 -0.67066 -0.61171 C -0.68837 -0.61124 -0.70608 -0.61147 -0.72378 -0.60962 C -0.73333 -0.6087 -0.7349 -0.60084 -0.74392 -0.59598 C -0.7533 -0.59089 -0.76094 -0.58233 -0.76979 -0.57632 C -0.77431 -0.56707 -0.77951 -0.55828 -0.78403 -0.5488 C -0.78524 -0.54649 -0.78594 -0.54348 -0.78698 -0.54071 C -0.78785 -0.53862 -0.78889 -0.53701 -0.78993 -0.53492 C -0.79323 -0.52105 -0.79097 -0.5266 -0.79549 -0.51758 C -0.80017 -0.49191 -0.8033 -0.46924 -0.80556 -0.44265 C -0.80677 -0.42993 -0.81146 -0.40541 -0.81146 -0.40518 C -0.81076 -0.38391 -0.81424 -0.36356 -0.80556 -0.34621 C -0.80365 -0.33303 -0.79965 -0.32239 -0.79132 -0.31476 C -0.78941 -0.31083 -0.78819 -0.30551 -0.78559 -0.30296 C -0.78194 -0.29973 -0.77934 -0.29811 -0.77674 -0.29302 C -0.77187 -0.28377 -0.77378 -0.28354 -0.76528 -0.27937 C -0.75417 -0.26781 -0.7434 -0.25578 -0.72951 -0.25162 C -0.72587 -0.24677 -0.7151 -0.24399 -0.7151 -0.24376 C -0.70747 -0.23312 -0.69375 -0.2315 -0.68351 -0.22641 C -0.67917 -0.2241 -0.67361 -0.21994 -0.66927 -0.21832 C -0.65 -0.21184 -0.62986 -0.20976 -0.61059 -0.20467 C -0.60417 -0.20282 -0.59826 -0.19774 -0.59184 -0.19658 C -0.58576 -0.19566 -0.57934 -0.19542 -0.57309 -0.19473 C -0.56701 -0.18941 -0.56076 -0.1908 -0.55417 -0.18687 C -0.53976 -0.17808 -0.52431 -0.17345 -0.50851 -0.17114 C -0.49878 -0.16235 -0.5092 -0.17045 -0.48976 -0.16513 C -0.48229 -0.16328 -0.47569 -0.15911 -0.46823 -0.1575 C -0.46215 -0.14917 -0.44635 -0.14917 -0.43785 -0.14755 C -0.42917 -0.14362 -0.41979 -0.14339 -0.41059 -0.14154 C -0.37882 -0.1272 -0.3434 -0.13946 -0.3099 -0.13183 C -0.30122 -0.12766 -0.29861 -0.12766 -0.28976 -0.12003 C -0.28837 -0.11864 -0.28559 -0.1161 -0.28559 -0.11587 C -0.27917 -0.0902 -0.28194 -0.105 -0.28472 -0.05689 C -0.28472 -0.05296 -0.2849 -0.04903 -0.28559 -0.0451 C -0.28646 -0.04117 -0.28837 -0.03354 -0.28837 -0.03331 C -0.28767 -0.02267 -0.28194 0.00092 -0.28976 0.00994 C -0.29115 0.01133 -0.29288 0.0111 -0.2941 0.01202 C -0.30174 0.01711 -0.30764 0.01919 -0.31597 0.02174 C -0.3224 0.02336 -0.33437 0.02775 -0.33437 0.02798 " pathEditMode="relative" rAng="0" ptsTypes="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1c40fd3-fd311f9f41e2babbe5211abfdc85e3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14" y="3071810"/>
            <a:ext cx="692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40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1430</TotalTime>
  <Words>91</Words>
  <Application>Microsoft Office PowerPoint</Application>
  <PresentationFormat>Экран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</cp:revision>
  <dcterms:created xsi:type="dcterms:W3CDTF">2023-03-17T12:16:51Z</dcterms:created>
  <dcterms:modified xsi:type="dcterms:W3CDTF">2023-03-30T06:34:16Z</dcterms:modified>
</cp:coreProperties>
</file>